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8" d="100"/>
          <a:sy n="98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93574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9663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28260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400719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2,724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07.06.2024*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07.06.2024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5601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98080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56,08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57,92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74,97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59729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68,88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70,13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29390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404198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298612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68,12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27028</TotalTime>
  <Words>909</Words>
  <Application>Microsoft Office PowerPoint</Application>
  <PresentationFormat>Широкоэкранный</PresentationFormat>
  <Paragraphs>433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Винник Ярослава Владимировна</cp:lastModifiedBy>
  <cp:revision>1069</cp:revision>
  <cp:lastPrinted>2023-10-06T02:12:00Z</cp:lastPrinted>
  <dcterms:created xsi:type="dcterms:W3CDTF">2020-12-04T06:58:51Z</dcterms:created>
  <dcterms:modified xsi:type="dcterms:W3CDTF">2024-06-07T02:59:50Z</dcterms:modified>
</cp:coreProperties>
</file>