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357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663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8260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40071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07.06.2024*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07.06.2024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601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8080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57,92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9729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70,13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390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04198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98612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27028</TotalTime>
  <Words>909</Words>
  <Application>Microsoft Office PowerPoint</Application>
  <PresentationFormat>Широкоэкранный</PresentationFormat>
  <Paragraphs>433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1069</cp:revision>
  <cp:lastPrinted>2023-10-06T02:12:00Z</cp:lastPrinted>
  <dcterms:created xsi:type="dcterms:W3CDTF">2020-12-04T06:58:51Z</dcterms:created>
  <dcterms:modified xsi:type="dcterms:W3CDTF">2024-06-07T02:59:50Z</dcterms:modified>
</cp:coreProperties>
</file>