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43785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366025"/>
              </p:ext>
            </p:extLst>
          </p:nvPr>
        </p:nvGraphicFramePr>
        <p:xfrm>
          <a:off x="136186" y="680935"/>
          <a:ext cx="11887201" cy="604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06401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942231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,528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0,273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26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.05.2023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26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.05.2023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081968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87343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899171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50,96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17373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402443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22372</TotalTime>
  <Words>907</Words>
  <Application>Microsoft Office PowerPoint</Application>
  <PresentationFormat>Широкоэкранный</PresentationFormat>
  <Paragraphs>432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908</cp:revision>
  <cp:lastPrinted>2022-11-10T21:40:09Z</cp:lastPrinted>
  <dcterms:created xsi:type="dcterms:W3CDTF">2020-12-04T06:58:51Z</dcterms:created>
  <dcterms:modified xsi:type="dcterms:W3CDTF">2023-05-25T20:55:18Z</dcterms:modified>
</cp:coreProperties>
</file>