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2974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68857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34605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269534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9,704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1,497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4,387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4125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76446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60019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21906</TotalTime>
  <Words>806</Words>
  <Application>Microsoft Office PowerPoint</Application>
  <PresentationFormat>Широкоэкранный</PresentationFormat>
  <Paragraphs>328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869</cp:revision>
  <cp:lastPrinted>2022-11-10T21:40:09Z</cp:lastPrinted>
  <dcterms:created xsi:type="dcterms:W3CDTF">2020-12-04T06:58:51Z</dcterms:created>
  <dcterms:modified xsi:type="dcterms:W3CDTF">2023-02-16T21:27:34Z</dcterms:modified>
</cp:coreProperties>
</file>