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5942452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0386837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132569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51756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5,307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1,963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1,568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0,565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12.01.2024*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.01.2024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273887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8817381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837263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23655</TotalTime>
  <Words>1142</Words>
  <Application>Microsoft Office PowerPoint</Application>
  <PresentationFormat>Широкоэкранный</PresentationFormat>
  <Paragraphs>663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1011</cp:revision>
  <cp:lastPrinted>2023-10-06T02:12:00Z</cp:lastPrinted>
  <dcterms:created xsi:type="dcterms:W3CDTF">2020-12-04T06:58:51Z</dcterms:created>
  <dcterms:modified xsi:type="dcterms:W3CDTF">2024-01-11T05:23:18Z</dcterms:modified>
</cp:coreProperties>
</file>