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1002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5210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24676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37066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2,788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63,66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10.01.2025*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10.01.2025*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74717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2,75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985716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73,24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99828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АО**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77024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8,54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700735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10.01.2025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29494</TotalTime>
  <Words>1183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1146</cp:revision>
  <cp:lastPrinted>2023-10-06T02:12:00Z</cp:lastPrinted>
  <dcterms:created xsi:type="dcterms:W3CDTF">2020-12-04T06:58:51Z</dcterms:created>
  <dcterms:modified xsi:type="dcterms:W3CDTF">2025-01-12T22:12:52Z</dcterms:modified>
</cp:coreProperties>
</file>