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35141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104670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78497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812552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8,454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2,187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31.03.2023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.03.2023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0396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866577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40736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069139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52,32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22209</TotalTime>
  <Words>835</Words>
  <Application>Microsoft Office PowerPoint</Application>
  <PresentationFormat>Широкоэкранный</PresentationFormat>
  <Paragraphs>361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886</cp:revision>
  <cp:lastPrinted>2022-11-10T21:40:09Z</cp:lastPrinted>
  <dcterms:created xsi:type="dcterms:W3CDTF">2020-12-04T06:58:51Z</dcterms:created>
  <dcterms:modified xsi:type="dcterms:W3CDTF">2023-03-30T21:39:11Z</dcterms:modified>
</cp:coreProperties>
</file>