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5" r:id="rId3"/>
    <p:sldId id="286" r:id="rId4"/>
    <p:sldId id="287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83953" autoAdjust="0"/>
  </p:normalViewPr>
  <p:slideViewPr>
    <p:cSldViewPr snapToGrid="0">
      <p:cViewPr varScale="1">
        <p:scale>
          <a:sx n="57" d="100"/>
          <a:sy n="57" d="100"/>
        </p:scale>
        <p:origin x="72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02.08.2024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937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0490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02.08.2024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</a:t>
            </a:r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ДФО </a:t>
            </a:r>
          </a:p>
          <a:p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декабрь 2023 года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0841286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5826257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03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5832782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Нефтепродукт/субъект8188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82,12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1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31025"/>
              </p:ext>
            </p:extLst>
          </p:nvPr>
        </p:nvGraphicFramePr>
        <p:xfrm>
          <a:off x="447471" y="1001949"/>
          <a:ext cx="11420274" cy="4263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96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10,402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0,478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60,21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1,500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0,211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4,500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7,639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0,468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77,38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02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.08.2024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02.08.2024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577827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62,</a:t>
                      </a:r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66,</a:t>
                      </a:r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74,00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74,35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88,50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87,50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87,50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952747"/>
              </p:ext>
            </p:extLst>
          </p:nvPr>
        </p:nvGraphicFramePr>
        <p:xfrm>
          <a:off x="8046721" y="3579222"/>
          <a:ext cx="4087615" cy="2872378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57,54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91,14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26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59,38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96,95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9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76,43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115,68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88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98,85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856152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55,43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5,83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56,15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6,85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69,83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71,59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578599"/>
              </p:ext>
            </p:extLst>
          </p:nvPr>
        </p:nvGraphicFramePr>
        <p:xfrm>
          <a:off x="116732" y="3471862"/>
          <a:ext cx="3819542" cy="3005188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041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53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10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15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074366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64,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67</a:t>
                      </a:r>
                      <a:endParaRPr lang="en-US" sz="1400" b="1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77,38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9266157"/>
              </p:ext>
            </p:extLst>
          </p:nvPr>
        </p:nvGraphicFramePr>
        <p:xfrm>
          <a:off x="4069492" y="3474713"/>
          <a:ext cx="3936274" cy="300983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54,93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9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57,39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5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69,58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48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79170" y="6611779"/>
            <a:ext cx="546788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</a:t>
            </a:r>
            <a:r>
              <a:rPr lang="en-US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данным, предоставляемым субъектами ДФО</a:t>
            </a:r>
            <a:endParaRPr lang="ru-RU" sz="1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27570</TotalTime>
  <Words>991</Words>
  <Application>Microsoft Office PowerPoint</Application>
  <PresentationFormat>Широкоэкранный</PresentationFormat>
  <Paragraphs>501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1092</cp:revision>
  <cp:lastPrinted>2023-10-06T02:12:00Z</cp:lastPrinted>
  <dcterms:created xsi:type="dcterms:W3CDTF">2020-12-04T06:58:51Z</dcterms:created>
  <dcterms:modified xsi:type="dcterms:W3CDTF">2024-08-02T01:53:01Z</dcterms:modified>
</cp:coreProperties>
</file>