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84128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82625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327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1025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10,402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02.08.2024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782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274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5615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71,59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074366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66157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69,58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9170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27570</TotalTime>
  <Words>991</Words>
  <Application>Microsoft Office PowerPoint</Application>
  <PresentationFormat>Широкоэкранный</PresentationFormat>
  <Paragraphs>501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1092</cp:revision>
  <cp:lastPrinted>2023-10-06T02:12:00Z</cp:lastPrinted>
  <dcterms:created xsi:type="dcterms:W3CDTF">2020-12-04T06:58:51Z</dcterms:created>
  <dcterms:modified xsi:type="dcterms:W3CDTF">2024-08-02T01:53:01Z</dcterms:modified>
</cp:coreProperties>
</file>