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42974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68857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34605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639358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9,278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1,750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0,589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4,043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03.03.2023*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03.03.2023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0396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008360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976446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6446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553825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отсутствуют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22163</TotalTime>
  <Words>807</Words>
  <Application>Microsoft Office PowerPoint</Application>
  <PresentationFormat>Широкоэкранный</PresentationFormat>
  <Paragraphs>328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876</cp:revision>
  <cp:lastPrinted>2022-11-10T21:40:09Z</cp:lastPrinted>
  <dcterms:created xsi:type="dcterms:W3CDTF">2020-12-04T06:58:51Z</dcterms:created>
  <dcterms:modified xsi:type="dcterms:W3CDTF">2023-03-03T01:35:44Z</dcterms:modified>
</cp:coreProperties>
</file>