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28356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13850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3744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554996"/>
              </p:ext>
            </p:extLst>
          </p:nvPr>
        </p:nvGraphicFramePr>
        <p:xfrm>
          <a:off x="447471" y="1001949"/>
          <a:ext cx="11420274" cy="424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1,713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0,198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4,248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11.10.2024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11.10.2024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764550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89,90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221828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55434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**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56,83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855920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97621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6,05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27879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11.10.202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28112</TotalTime>
  <Words>1086</Words>
  <Application>Microsoft Office PowerPoint</Application>
  <PresentationFormat>Широкоэкранный</PresentationFormat>
  <Paragraphs>568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1117</cp:revision>
  <cp:lastPrinted>2023-10-06T02:12:00Z</cp:lastPrinted>
  <dcterms:created xsi:type="dcterms:W3CDTF">2020-12-04T06:58:51Z</dcterms:created>
  <dcterms:modified xsi:type="dcterms:W3CDTF">2024-10-10T21:43:36Z</dcterms:modified>
</cp:coreProperties>
</file>