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0841286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5826257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832782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186015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2,156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9,376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0,441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26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.07.2024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26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.07.2024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577827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62,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74,35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88,50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506310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57,04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58,88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75,45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86610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6,35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71,09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578599"/>
              </p:ext>
            </p:extLst>
          </p:nvPr>
        </p:nvGraphicFramePr>
        <p:xfrm>
          <a:off x="116732" y="3471862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139717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64,17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566239"/>
              </p:ext>
            </p:extLst>
          </p:nvPr>
        </p:nvGraphicFramePr>
        <p:xfrm>
          <a:off x="4069492" y="3474713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54,43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69,08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79170" y="6611779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27289</TotalTime>
  <Words>995</Words>
  <Application>Microsoft Office PowerPoint</Application>
  <PresentationFormat>Широкоэкранный</PresentationFormat>
  <Paragraphs>501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1090</cp:revision>
  <cp:lastPrinted>2023-10-06T02:12:00Z</cp:lastPrinted>
  <dcterms:created xsi:type="dcterms:W3CDTF">2020-12-04T06:58:51Z</dcterms:created>
  <dcterms:modified xsi:type="dcterms:W3CDTF">2024-07-25T23:52:48Z</dcterms:modified>
</cp:coreProperties>
</file>