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652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26154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616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2317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9,669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0,866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2,442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03.05.2024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03.05.2024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976462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412172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54,17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13796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2576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74,72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6903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24867</TotalTime>
  <Words>877</Words>
  <Application>Microsoft Office PowerPoint</Application>
  <PresentationFormat>Широкоэкранный</PresentationFormat>
  <Paragraphs>400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1053</cp:revision>
  <cp:lastPrinted>2023-10-06T02:12:00Z</cp:lastPrinted>
  <dcterms:created xsi:type="dcterms:W3CDTF">2020-12-04T06:58:51Z</dcterms:created>
  <dcterms:modified xsi:type="dcterms:W3CDTF">2024-05-03T03:15:03Z</dcterms:modified>
</cp:coreProperties>
</file>