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3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6" autoAdjust="0"/>
    <p:restoredTop sz="83953" autoAdjust="0"/>
  </p:normalViewPr>
  <p:slideViewPr>
    <p:cSldViewPr snapToGrid="0">
      <p:cViewPr varScale="1">
        <p:scale>
          <a:sx n="71" d="100"/>
          <a:sy n="71" d="100"/>
        </p:scale>
        <p:origin x="6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7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_____Microsoft_Excel1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2021 года и текущий период 2022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2021 года и текущий период 2022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7229518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xmlns="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xmlns="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xmlns="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xmlns="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xmlns="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xmlns="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xmlns="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xmlns="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xmlns="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xmlns="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xmlns="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xmlns="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xmlns="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л/руб.)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47,13</a:t>
                      </a:r>
                      <a:endParaRPr lang="en-US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2021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50,35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57,61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47,49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49,87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49,80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49,34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60,40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2021 года и текущий период 2022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0299536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xmlns="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xmlns="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xmlns="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xmlns="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xmlns="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xmlns="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xmlns="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xmlns="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xmlns="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xmlns="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xmlns="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xmlns="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xmlns="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(л/руб.)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58,71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51,14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60,41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2021 года и текущий период 2022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2946259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xmlns="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xmlns="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xmlns="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xmlns="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xmlns="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xmlns="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xmlns="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xmlns="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xmlns="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xmlns="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xmlns="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xmlns="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xmlns="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(л/руб</a:t>
                      </a: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61,92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67,42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66,48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66,48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57,75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66,72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61,31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57,75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68,69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57,79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58,71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68,92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72,09                                                                                                                    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74,94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1933206"/>
              </p:ext>
            </p:extLst>
          </p:nvPr>
        </p:nvGraphicFramePr>
        <p:xfrm>
          <a:off x="447471" y="1001949"/>
          <a:ext cx="11420274" cy="4253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xmlns="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xmlns="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xmlns="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xmlns="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xmlns="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xmlns="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xmlns="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2,841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0,499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0,806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0,221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4,637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0,234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74,50 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2,442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2,644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0,519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31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.12.2022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31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.12.2022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460461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 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53,10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72,00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58,50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59,00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66,10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79,00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93,00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350670"/>
              </p:ext>
            </p:extLst>
          </p:nvPr>
        </p:nvGraphicFramePr>
        <p:xfrm>
          <a:off x="8046721" y="3579222"/>
          <a:ext cx="4087615" cy="3102247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28461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80069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3507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142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51,68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3824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53,38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3787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63,57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4829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716019"/>
              </p:ext>
            </p:extLst>
          </p:nvPr>
        </p:nvGraphicFramePr>
        <p:xfrm>
          <a:off x="8056606" y="408562"/>
          <a:ext cx="4077729" cy="3013907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26264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6056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258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650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59,65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63,25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69,00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748567"/>
              </p:ext>
            </p:extLst>
          </p:nvPr>
        </p:nvGraphicFramePr>
        <p:xfrm>
          <a:off x="116732" y="3605348"/>
          <a:ext cx="3819542" cy="3227977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26125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88586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2547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443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461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4586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461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669104"/>
              </p:ext>
            </p:extLst>
          </p:nvPr>
        </p:nvGraphicFramePr>
        <p:xfrm>
          <a:off x="4036541" y="398835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468314"/>
              </p:ext>
            </p:extLst>
          </p:nvPr>
        </p:nvGraphicFramePr>
        <p:xfrm>
          <a:off x="4014652" y="3579222"/>
          <a:ext cx="3936274" cy="3113472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286196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69819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присутствует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2821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182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49,49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4649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51,64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3918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461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61,25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85,70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1568900"/>
              </p:ext>
            </p:extLst>
          </p:nvPr>
        </p:nvGraphicFramePr>
        <p:xfrm>
          <a:off x="13688794" y="927440"/>
          <a:ext cx="8128000" cy="3881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Лист" r:id="rId4" imgW="13144457" imgH="6276808" progId="Excel.Sheet.12">
                  <p:embed/>
                </p:oleObj>
              </mc:Choice>
              <mc:Fallback>
                <p:oleObj name="Лист" r:id="rId4" imgW="13144457" imgH="627680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688794" y="927440"/>
                        <a:ext cx="8128000" cy="3881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14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21629</TotalTime>
  <Words>1122</Words>
  <Application>Microsoft Office PowerPoint</Application>
  <PresentationFormat>Широкоэкранный</PresentationFormat>
  <Paragraphs>656</Paragraphs>
  <Slides>6</Slides>
  <Notes>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Лист Microsoft Excel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2021 года и текущий период 2022 года</vt:lpstr>
      <vt:lpstr>Средние потребительские цены (тарифы) на нефтепродукты в Российской Федерации, Камчатском крае и субъектах ДФО за декабрь 2021 года и текущий период 2022 года</vt:lpstr>
      <vt:lpstr>Средние потребительские цены (тарифы) на нефтепродукты в Российской Федерации, Камчатском крае и субъектах ДФО за декабрь 2021 года и текущий период 2022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Обертынская Анна Григорьевна</cp:lastModifiedBy>
  <cp:revision>829</cp:revision>
  <cp:lastPrinted>2022-11-10T21:40:09Z</cp:lastPrinted>
  <dcterms:created xsi:type="dcterms:W3CDTF">2020-12-04T06:58:51Z</dcterms:created>
  <dcterms:modified xsi:type="dcterms:W3CDTF">2023-01-08T20:12:37Z</dcterms:modified>
</cp:coreProperties>
</file>