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4" d="100"/>
          <a:sy n="64" d="100"/>
        </p:scale>
        <p:origin x="9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84128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82625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32782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3840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7782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777410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8,04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58857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55,93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71,59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834660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65,1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66157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69,58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0554" y="6460223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554" y="6611779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27681</TotalTime>
  <Words>1031</Words>
  <Application>Microsoft Office PowerPoint</Application>
  <PresentationFormat>Широкоэкранный</PresentationFormat>
  <Paragraphs>502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1096</cp:revision>
  <cp:lastPrinted>2023-10-06T02:12:00Z</cp:lastPrinted>
  <dcterms:created xsi:type="dcterms:W3CDTF">2020-12-04T06:58:51Z</dcterms:created>
  <dcterms:modified xsi:type="dcterms:W3CDTF">2024-08-09T04:45:42Z</dcterms:modified>
</cp:coreProperties>
</file>