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5" r:id="rId3"/>
    <p:sldId id="286" r:id="rId4"/>
    <p:sldId id="287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64" d="100"/>
          <a:sy n="64" d="100"/>
        </p:scale>
        <p:origin x="9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09.08.2024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3937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0490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09.08.2024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</a:t>
            </a:r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ДФО </a:t>
            </a:r>
          </a:p>
          <a:p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декабрь 2023 года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текущий период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0841286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5826257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03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5832782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Нефтепродукт/субъект8188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1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438408"/>
              </p:ext>
            </p:extLst>
          </p:nvPr>
        </p:nvGraphicFramePr>
        <p:xfrm>
          <a:off x="447471" y="1001949"/>
          <a:ext cx="11420274" cy="4263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96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10,4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,7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4,500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8,802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0</a:t>
            </a:r>
            <a:r>
              <a:rPr lang="en-US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9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.08.2024*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</a:t>
            </a:r>
            <a:r>
              <a:rPr lang="en-US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9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.08.2024*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577827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62,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66,</a:t>
                      </a:r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74,00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74,35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88,50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87,50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777410"/>
              </p:ext>
            </p:extLst>
          </p:nvPr>
        </p:nvGraphicFramePr>
        <p:xfrm>
          <a:off x="8046721" y="3579222"/>
          <a:ext cx="4087615" cy="2872378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**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63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8,04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91,14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26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96,95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9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76,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115,68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88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98,85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588574"/>
              </p:ext>
            </p:extLst>
          </p:nvPr>
        </p:nvGraphicFramePr>
        <p:xfrm>
          <a:off x="8056606" y="408562"/>
          <a:ext cx="4077729" cy="3057449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4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0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1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55,93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5,83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6,85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71,59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1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578599"/>
              </p:ext>
            </p:extLst>
          </p:nvPr>
        </p:nvGraphicFramePr>
        <p:xfrm>
          <a:off x="116732" y="3471862"/>
          <a:ext cx="3819542" cy="3005188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404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53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10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15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834660"/>
              </p:ext>
            </p:extLst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65,1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b="1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77,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266157"/>
              </p:ext>
            </p:extLst>
          </p:nvPr>
        </p:nvGraphicFramePr>
        <p:xfrm>
          <a:off x="4069492" y="3474713"/>
          <a:ext cx="3936274" cy="3009832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54,93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9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57,39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55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69,58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482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10554" y="6460223"/>
            <a:ext cx="546788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</a:t>
            </a:r>
            <a:r>
              <a:rPr lang="en-US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данным, предоставляемым субъектами ДФО</a:t>
            </a:r>
            <a:endParaRPr lang="ru-RU" sz="1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0554" y="6611779"/>
            <a:ext cx="59506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1000" dirty="0" smtClean="0">
                <a:solidFill>
                  <a:prstClr val="black"/>
                </a:solidFill>
              </a:rPr>
              <a:t>*</a:t>
            </a:r>
            <a:r>
              <a:rPr lang="en-US" sz="1000" dirty="0" smtClean="0">
                <a:solidFill>
                  <a:prstClr val="black"/>
                </a:solidFill>
              </a:rPr>
              <a:t>* 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на дату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09.</a:t>
            </a:r>
            <a:r>
              <a:rPr lang="en-US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8.202</a:t>
            </a:r>
            <a:r>
              <a:rPr lang="en-US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представлена, сведения указаны по данным предыдущего периода</a:t>
            </a: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27681</TotalTime>
  <Words>1031</Words>
  <Application>Microsoft Office PowerPoint</Application>
  <PresentationFormat>Широкоэкранный</PresentationFormat>
  <Paragraphs>502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1096</cp:revision>
  <cp:lastPrinted>2023-10-06T02:12:00Z</cp:lastPrinted>
  <dcterms:created xsi:type="dcterms:W3CDTF">2020-12-04T06:58:51Z</dcterms:created>
  <dcterms:modified xsi:type="dcterms:W3CDTF">2024-08-09T04:45:42Z</dcterms:modified>
</cp:coreProperties>
</file>