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43167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125206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131773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214398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05.04.2024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05.04.2024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36576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571059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94,55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8408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313796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378710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24458</TotalTime>
  <Words>844</Words>
  <Application>Microsoft Office PowerPoint</Application>
  <PresentationFormat>Широкоэкранный</PresentationFormat>
  <Paragraphs>367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1041</cp:revision>
  <cp:lastPrinted>2023-10-06T02:12:00Z</cp:lastPrinted>
  <dcterms:created xsi:type="dcterms:W3CDTF">2020-12-04T06:58:51Z</dcterms:created>
  <dcterms:modified xsi:type="dcterms:W3CDTF">2024-04-04T04:14:37Z</dcterms:modified>
</cp:coreProperties>
</file>