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30.09.2024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28356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13850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73744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823887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0,481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0,241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1,647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0,562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27.0</a:t>
            </a:r>
            <a:r>
              <a:rPr lang="en-US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9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.2024*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27.09.2024*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407546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90,40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87,50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781964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область**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8,27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60,20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7,17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297855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70,76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72,11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855920"/>
              </p:ext>
            </p:extLst>
          </p:nvPr>
        </p:nvGraphicFramePr>
        <p:xfrm>
          <a:off x="112965" y="3536301"/>
          <a:ext cx="3819542" cy="2915301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3322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690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9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58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3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50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031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81002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65,67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8,20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857135"/>
              </p:ext>
            </p:extLst>
          </p:nvPr>
        </p:nvGraphicFramePr>
        <p:xfrm>
          <a:off x="4021477" y="3528657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485668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42844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9.202</a:t>
            </a:r>
            <a:r>
              <a:rPr lang="en-US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28092</TotalTime>
  <Words>1080</Words>
  <Application>Microsoft Office PowerPoint</Application>
  <PresentationFormat>Широкоэкранный</PresentationFormat>
  <Paragraphs>568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1114</cp:revision>
  <cp:lastPrinted>2023-10-06T02:12:00Z</cp:lastPrinted>
  <dcterms:created xsi:type="dcterms:W3CDTF">2020-12-04T06:58:51Z</dcterms:created>
  <dcterms:modified xsi:type="dcterms:W3CDTF">2024-09-30T03:13:22Z</dcterms:modified>
</cp:coreProperties>
</file>