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23887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27.0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27.09.2024*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0754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90,40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781964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8,27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60,20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9785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5920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00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857135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28092</TotalTime>
  <Words>1080</Words>
  <Application>Microsoft Office PowerPoint</Application>
  <PresentationFormat>Широкоэкранный</PresentationFormat>
  <Paragraphs>568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1114</cp:revision>
  <cp:lastPrinted>2023-10-06T02:12:00Z</cp:lastPrinted>
  <dcterms:created xsi:type="dcterms:W3CDTF">2020-12-04T06:58:51Z</dcterms:created>
  <dcterms:modified xsi:type="dcterms:W3CDTF">2024-09-30T03:13:22Z</dcterms:modified>
</cp:coreProperties>
</file>