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02125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864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8186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51897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5,145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7,497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28.07.2023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28.07.2023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9630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17007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8497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35897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71065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22519</TotalTime>
  <Words>971</Words>
  <Application>Microsoft Office PowerPoint</Application>
  <PresentationFormat>Широкоэкранный</PresentationFormat>
  <Paragraphs>498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931</cp:revision>
  <cp:lastPrinted>2022-11-10T21:40:09Z</cp:lastPrinted>
  <dcterms:created xsi:type="dcterms:W3CDTF">2020-12-04T06:58:51Z</dcterms:created>
  <dcterms:modified xsi:type="dcterms:W3CDTF">2023-07-27T21:29:55Z</dcterms:modified>
</cp:coreProperties>
</file>