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61" d="100"/>
          <a:sy n="61" d="100"/>
        </p:scale>
        <p:origin x="9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2023 год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935749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=""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=""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=""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=""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=""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=""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=""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=""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796639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=""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=""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=""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=""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=""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=""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=""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=""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=""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=""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=""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=""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0282601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=""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=""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=""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=""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=""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=""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=""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=""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=""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=""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=""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=""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877784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=""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=""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=""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=""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=""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=""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=""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9,998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58,75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2,505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0,232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8,103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0,480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75,47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30.05.2024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31.05.2024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56015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78,00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398080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56,08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57,92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74,97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432255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край*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54,17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4,79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67,67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529390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198671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75,47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384056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53,47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55,93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67,67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69878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400" dirty="0">
                <a:solidFill>
                  <a:prstClr val="black"/>
                </a:solidFill>
              </a:rPr>
              <a:t>*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5.202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26528</TotalTime>
  <Words>927</Words>
  <Application>Microsoft Office PowerPoint</Application>
  <PresentationFormat>Широкоэкранный</PresentationFormat>
  <Paragraphs>434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Винник Ярослава Владимировна</cp:lastModifiedBy>
  <cp:revision>1065</cp:revision>
  <cp:lastPrinted>2023-10-06T02:12:00Z</cp:lastPrinted>
  <dcterms:created xsi:type="dcterms:W3CDTF">2020-12-04T06:58:51Z</dcterms:created>
  <dcterms:modified xsi:type="dcterms:W3CDTF">2024-05-31T05:31:13Z</dcterms:modified>
</cp:coreProperties>
</file>