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5" r:id="rId3"/>
    <p:sldId id="286" r:id="rId4"/>
    <p:sldId id="287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97" d="100"/>
          <a:sy n="97" d="100"/>
        </p:scale>
        <p:origin x="8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22.02.2024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3937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0490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22.02.2024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22.02.2024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22.02.2024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22.02.2024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22.02.2024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22.02.2024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22.02.2024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2023 год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текущий период 2024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и текущий период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6932188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и текущий период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9744861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03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 и текущий период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7155741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Нефтепродукт/субъект8188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17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185863"/>
              </p:ext>
            </p:extLst>
          </p:nvPr>
        </p:nvGraphicFramePr>
        <p:xfrm>
          <a:off x="447471" y="1001949"/>
          <a:ext cx="11420274" cy="42633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968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8,223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0,470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58,15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2,595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0,242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4,637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1,054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0,489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74,42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en-US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22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.02.2024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en-US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22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.02.2024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255851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66,40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75,50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71,70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,50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633096"/>
              </p:ext>
            </p:extLst>
          </p:nvPr>
        </p:nvGraphicFramePr>
        <p:xfrm>
          <a:off x="8046721" y="3579222"/>
          <a:ext cx="4087615" cy="2872378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632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55,48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268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57,32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9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73,47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88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98408"/>
              </p:ext>
            </p:extLst>
          </p:nvPr>
        </p:nvGraphicFramePr>
        <p:xfrm>
          <a:off x="8056606" y="408562"/>
          <a:ext cx="4077729" cy="3057449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44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01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18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53,62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3,77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54,38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4,79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1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66,61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68,63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454185"/>
              </p:ext>
            </p:extLst>
          </p:nvPr>
        </p:nvGraphicFramePr>
        <p:xfrm>
          <a:off x="116732" y="3514145"/>
          <a:ext cx="3819542" cy="3005188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4041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53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10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15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629682"/>
              </p:ext>
            </p:extLst>
          </p:nvPr>
        </p:nvGraphicFramePr>
        <p:xfrm>
          <a:off x="4069492" y="408562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74,42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309594"/>
              </p:ext>
            </p:extLst>
          </p:nvPr>
        </p:nvGraphicFramePr>
        <p:xfrm>
          <a:off x="4045484" y="3526435"/>
          <a:ext cx="3936274" cy="3009832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52,87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9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55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66,22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92,90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482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16732" y="6516450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23900</TotalTime>
  <Words>811</Words>
  <Application>Microsoft Office PowerPoint</Application>
  <PresentationFormat>Широкоэкранный</PresentationFormat>
  <Paragraphs>334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1025</cp:revision>
  <cp:lastPrinted>2023-10-06T02:12:00Z</cp:lastPrinted>
  <dcterms:created xsi:type="dcterms:W3CDTF">2020-12-04T06:58:51Z</dcterms:created>
  <dcterms:modified xsi:type="dcterms:W3CDTF">2024-02-22T04:32:55Z</dcterms:modified>
</cp:coreProperties>
</file>