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942452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8683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13256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1730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15.12.2023*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15.12.2023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73303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037529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818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44235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23616</TotalTime>
  <Words>1142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1005</cp:revision>
  <cp:lastPrinted>2023-10-06T02:12:00Z</cp:lastPrinted>
  <dcterms:created xsi:type="dcterms:W3CDTF">2020-12-04T06:58:51Z</dcterms:created>
  <dcterms:modified xsi:type="dcterms:W3CDTF">2023-12-18T03:29:35Z</dcterms:modified>
</cp:coreProperties>
</file>