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4885516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5211781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0391454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049581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3,362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0,481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71,50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1,623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0,243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74,50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6,554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,5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80,50</a:t>
                      </a: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14.09.2023*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</a:t>
            </a:r>
            <a:r>
              <a:rPr lang="ru-RU" b="1" i="1">
                <a:latin typeface="Times New Roman" panose="02020603050405020304" pitchFamily="18" charset="0"/>
                <a:ea typeface="Calibri" panose="020F0502020204030204" pitchFamily="34" charset="0"/>
              </a:rPr>
              <a:t>на </a:t>
            </a:r>
            <a:r>
              <a:rPr lang="ru-RU" b="1" i="1" smtClean="0">
                <a:latin typeface="Times New Roman" panose="02020603050405020304" pitchFamily="18" charset="0"/>
                <a:ea typeface="Calibri" panose="020F0502020204030204" pitchFamily="34" charset="0"/>
              </a:rPr>
              <a:t>14.09.2023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008205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56,60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59,60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64,00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86,20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93,00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013820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53,48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55,23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70,77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392512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52,55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65,45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680147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681935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71,50</a:t>
                      </a: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74,50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80,50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080732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51,16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73,90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62,63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23058</TotalTime>
  <Words>1041</Words>
  <Application>Microsoft Office PowerPoint</Application>
  <PresentationFormat>Широкоэкранный</PresentationFormat>
  <Paragraphs>564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Шестакова Кира Андреевна</cp:lastModifiedBy>
  <cp:revision>961</cp:revision>
  <cp:lastPrinted>2023-09-07T04:02:21Z</cp:lastPrinted>
  <dcterms:created xsi:type="dcterms:W3CDTF">2020-12-04T06:58:51Z</dcterms:created>
  <dcterms:modified xsi:type="dcterms:W3CDTF">2023-09-15T03:01:00Z</dcterms:modified>
</cp:coreProperties>
</file>