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58" r:id="rId3"/>
    <p:sldId id="271" r:id="rId4"/>
    <p:sldId id="270" r:id="rId5"/>
    <p:sldId id="282" r:id="rId6"/>
    <p:sldId id="283" r:id="rId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97" d="100"/>
          <a:sy n="97" d="100"/>
        </p:scale>
        <p:origin x="8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220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752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4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471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59873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</a:t>
                      </a: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8820129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9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4879041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63,10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13567"/>
              </p:ext>
            </p:extLst>
          </p:nvPr>
        </p:nvGraphicFramePr>
        <p:xfrm>
          <a:off x="447471" y="1001949"/>
          <a:ext cx="11420274" cy="4253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8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8,781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0,516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55,29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2,090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0,311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59,53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2,442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9,195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0,615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30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.06.2023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30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.06.2023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555075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 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54,60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77,00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57,60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62,50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78,00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93,00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087343"/>
              </p:ext>
            </p:extLst>
          </p:nvPr>
        </p:nvGraphicFramePr>
        <p:xfrm>
          <a:off x="8046721" y="3579222"/>
          <a:ext cx="4087615" cy="3254103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45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52,68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01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54,38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972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5066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71,48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434172"/>
              </p:ext>
            </p:extLst>
          </p:nvPr>
        </p:nvGraphicFramePr>
        <p:xfrm>
          <a:off x="8056606" y="408562"/>
          <a:ext cx="4077729" cy="3013907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264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6056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8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50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51,11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51,40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52,40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62,59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65,45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680147"/>
              </p:ext>
            </p:extLst>
          </p:nvPr>
        </p:nvGraphicFramePr>
        <p:xfrm>
          <a:off x="116732" y="3569109"/>
          <a:ext cx="3819542" cy="3264216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419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638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5517373"/>
              </p:ext>
            </p:extLst>
          </p:nvPr>
        </p:nvGraphicFramePr>
        <p:xfrm>
          <a:off x="4036541" y="398835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55,29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59,53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8402443"/>
              </p:ext>
            </p:extLst>
          </p:nvPr>
        </p:nvGraphicFramePr>
        <p:xfrm>
          <a:off x="4023360" y="3569110"/>
          <a:ext cx="3936274" cy="3264216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50,26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67,10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821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52,60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64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81,90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786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44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22469</TotalTime>
  <Words>938</Words>
  <Application>Microsoft Office PowerPoint</Application>
  <PresentationFormat>Широкоэкранный</PresentationFormat>
  <Paragraphs>465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Середа Альбина Андреевна</cp:lastModifiedBy>
  <cp:revision>920</cp:revision>
  <cp:lastPrinted>2022-11-10T21:40:09Z</cp:lastPrinted>
  <dcterms:created xsi:type="dcterms:W3CDTF">2020-12-04T06:58:51Z</dcterms:created>
  <dcterms:modified xsi:type="dcterms:W3CDTF">2023-06-29T21:16:35Z</dcterms:modified>
</cp:coreProperties>
</file>