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55902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91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2167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912015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,783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7,357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.04.2023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28.04.2023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7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2939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68,42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5022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22300</TotalTime>
  <Words>868</Words>
  <Application>Microsoft Office PowerPoint</Application>
  <PresentationFormat>Широкоэкранный</PresentationFormat>
  <Paragraphs>391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897</cp:revision>
  <cp:lastPrinted>2022-11-10T21:40:09Z</cp:lastPrinted>
  <dcterms:created xsi:type="dcterms:W3CDTF">2020-12-04T06:58:51Z</dcterms:created>
  <dcterms:modified xsi:type="dcterms:W3CDTF">2023-04-27T21:06:33Z</dcterms:modified>
</cp:coreProperties>
</file>