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85201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165114"/>
              </p:ext>
            </p:extLst>
          </p:nvPr>
        </p:nvGraphicFramePr>
        <p:xfrm>
          <a:off x="136186" y="680935"/>
          <a:ext cx="11887201" cy="6057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96495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4730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4,647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0,580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11.08.2023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9630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17007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8497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1470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72977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22534</TotalTime>
  <Words>1004</Words>
  <Application>Microsoft Office PowerPoint</Application>
  <PresentationFormat>Широкоэкранный</PresentationFormat>
  <Paragraphs>531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935</cp:revision>
  <cp:lastPrinted>2022-11-10T21:40:09Z</cp:lastPrinted>
  <dcterms:created xsi:type="dcterms:W3CDTF">2020-12-04T06:58:51Z</dcterms:created>
  <dcterms:modified xsi:type="dcterms:W3CDTF">2023-08-11T02:34:02Z</dcterms:modified>
</cp:coreProperties>
</file>