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5141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0467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78497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032577"/>
              </p:ext>
            </p:extLst>
          </p:nvPr>
        </p:nvGraphicFramePr>
        <p:xfrm>
          <a:off x="447471" y="1001949"/>
          <a:ext cx="11420274" cy="4243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9,594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0,288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4,804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5,820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07.04.2023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07.04.2023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866577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4073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265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22214</TotalTime>
  <Words>835</Words>
  <Application>Microsoft Office PowerPoint</Application>
  <PresentationFormat>Широкоэкранный</PresentationFormat>
  <Paragraphs>361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888</cp:revision>
  <cp:lastPrinted>2022-11-10T21:40:09Z</cp:lastPrinted>
  <dcterms:created xsi:type="dcterms:W3CDTF">2020-12-04T06:58:51Z</dcterms:created>
  <dcterms:modified xsi:type="dcterms:W3CDTF">2023-04-06T21:44:35Z</dcterms:modified>
</cp:coreProperties>
</file>