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 varScale="1">
        <p:scale>
          <a:sx n="75" d="100"/>
          <a:sy n="75" d="100"/>
        </p:scale>
        <p:origin x="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94525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63144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560077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9214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02.12.2022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02.12..2022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714692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71,50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92,30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72685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43034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50494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                                                                           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96350"/>
              </p:ext>
            </p:extLst>
          </p:nvPr>
        </p:nvGraphicFramePr>
        <p:xfrm>
          <a:off x="4014652" y="3579222"/>
          <a:ext cx="3936274" cy="3184567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795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8775"/>
              </p:ext>
            </p:extLst>
          </p:nvPr>
        </p:nvGraphicFramePr>
        <p:xfrm>
          <a:off x="12807950" y="833438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07950" y="833438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21505</TotalTime>
  <Words>1096</Words>
  <Application>Microsoft Office PowerPoint</Application>
  <PresentationFormat>Широкоэкранный</PresentationFormat>
  <Paragraphs>629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813</cp:revision>
  <cp:lastPrinted>2022-11-10T21:40:09Z</cp:lastPrinted>
  <dcterms:created xsi:type="dcterms:W3CDTF">2020-12-04T06:58:51Z</dcterms:created>
  <dcterms:modified xsi:type="dcterms:W3CDTF">2022-12-02T04:20:20Z</dcterms:modified>
</cp:coreProperties>
</file>