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59123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022045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38918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739018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1,982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02.02.2024*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02.02.2024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33096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09594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23688</TotalTime>
  <Words>1174</Words>
  <Application>Microsoft Office PowerPoint</Application>
  <PresentationFormat>Широкоэкранный</PresentationFormat>
  <Paragraphs>697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1021</cp:revision>
  <cp:lastPrinted>2023-10-06T02:12:00Z</cp:lastPrinted>
  <dcterms:created xsi:type="dcterms:W3CDTF">2020-12-04T06:58:51Z</dcterms:created>
  <dcterms:modified xsi:type="dcterms:W3CDTF">2024-02-02T04:31:53Z</dcterms:modified>
</cp:coreProperties>
</file>