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27.10.2023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27.10.2023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27.10.2023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27.10.2023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27.10.2023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27.10.2023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27.10.2023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27.10.2023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7852903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48,37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54,54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9373672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53,97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61,03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66,32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3564918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75,79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75,84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450192"/>
              </p:ext>
            </p:extLst>
          </p:nvPr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0,284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56,26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0,542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0,250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4,213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72,00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80,50</a:t>
                      </a:r>
                      <a:endParaRPr lang="ru-RU" sz="1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27.10.2023*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27.10.2023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20558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9,60</a:t>
                      </a:r>
                      <a:endParaRPr lang="ru-R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62,60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71,70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,50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77,80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92,50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788252"/>
              </p:ext>
            </p:extLst>
          </p:nvPr>
        </p:nvGraphicFramePr>
        <p:xfrm>
          <a:off x="8046721" y="3579222"/>
          <a:ext cx="4087615" cy="3254103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45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53,73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55,48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972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71,12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5066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210141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52,89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64,82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66,47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85732"/>
              </p:ext>
            </p:extLst>
          </p:nvPr>
        </p:nvGraphicFramePr>
        <p:xfrm>
          <a:off x="116732" y="3569109"/>
          <a:ext cx="3819542" cy="3264216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419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638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/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56,26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73,90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80,50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2950371"/>
              </p:ext>
            </p:extLst>
          </p:nvPr>
        </p:nvGraphicFramePr>
        <p:xfrm>
          <a:off x="4023360" y="3569110"/>
          <a:ext cx="3936274" cy="3264216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51,15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821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53,52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72,90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64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64,44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786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23376</TotalTime>
  <Words>1093</Words>
  <Application>Microsoft Office PowerPoint</Application>
  <PresentationFormat>Широкоэкранный</PresentationFormat>
  <Paragraphs>597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Шестакова Кира Андреевна</cp:lastModifiedBy>
  <cp:revision>986</cp:revision>
  <cp:lastPrinted>2023-10-06T02:12:00Z</cp:lastPrinted>
  <dcterms:created xsi:type="dcterms:W3CDTF">2020-12-04T06:58:51Z</dcterms:created>
  <dcterms:modified xsi:type="dcterms:W3CDTF">2023-10-26T22:54:25Z</dcterms:modified>
</cp:coreProperties>
</file>