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88551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21178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9145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265912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4,484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06.10.2023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06.10.2023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60422"/>
              </p:ext>
            </p:extLst>
          </p:nvPr>
        </p:nvGraphicFramePr>
        <p:xfrm>
          <a:off x="133914" y="398835"/>
          <a:ext cx="3836722" cy="2864047"/>
        </p:xfrm>
        <a:graphic>
          <a:graphicData uri="http://schemas.openxmlformats.org/drawingml/2006/table">
            <a:tbl>
              <a:tblPr/>
              <a:tblGrid>
                <a:gridCol w="999139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540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2177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158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769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5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96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2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3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2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08575"/>
              </p:ext>
            </p:extLst>
          </p:nvPr>
        </p:nvGraphicFramePr>
        <p:xfrm>
          <a:off x="8056606" y="3318266"/>
          <a:ext cx="4087615" cy="3055640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7883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7920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43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05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4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1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31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29463"/>
              </p:ext>
            </p:extLst>
          </p:nvPr>
        </p:nvGraphicFramePr>
        <p:xfrm>
          <a:off x="8056606" y="408562"/>
          <a:ext cx="4077729" cy="2857688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404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051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0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2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64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64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398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687676"/>
              </p:ext>
            </p:extLst>
          </p:nvPr>
        </p:nvGraphicFramePr>
        <p:xfrm>
          <a:off x="133914" y="3313393"/>
          <a:ext cx="3836722" cy="3044087"/>
        </p:xfrm>
        <a:graphic>
          <a:graphicData uri="http://schemas.openxmlformats.org/drawingml/2006/table">
            <a:tbl>
              <a:tblPr/>
              <a:tblGrid>
                <a:gridCol w="100143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9602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569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19739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500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6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4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40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30641"/>
              </p:ext>
            </p:extLst>
          </p:nvPr>
        </p:nvGraphicFramePr>
        <p:xfrm>
          <a:off x="4069492" y="408562"/>
          <a:ext cx="3888259" cy="2854319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528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40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12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12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9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2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7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06118"/>
              </p:ext>
            </p:extLst>
          </p:nvPr>
        </p:nvGraphicFramePr>
        <p:xfrm>
          <a:off x="4070905" y="3313393"/>
          <a:ext cx="3886846" cy="3044086"/>
        </p:xfrm>
        <a:graphic>
          <a:graphicData uri="http://schemas.openxmlformats.org/drawingml/2006/table">
            <a:tbl>
              <a:tblPr/>
              <a:tblGrid>
                <a:gridCol w="980311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8225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24279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431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29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6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95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91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1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3914" y="6463993"/>
            <a:ext cx="6983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06.10.2023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указаны по данным предыдущего периода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23156</TotalTime>
  <Words>1074</Words>
  <Application>Microsoft Office PowerPoint</Application>
  <PresentationFormat>Широкоэкранный</PresentationFormat>
  <Paragraphs>565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975</cp:revision>
  <cp:lastPrinted>2023-10-06T02:12:00Z</cp:lastPrinted>
  <dcterms:created xsi:type="dcterms:W3CDTF">2020-12-04T06:58:51Z</dcterms:created>
  <dcterms:modified xsi:type="dcterms:W3CDTF">2023-10-06T02:22:04Z</dcterms:modified>
</cp:coreProperties>
</file>