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942452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38683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13256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279275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57,82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73,90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29.12.2023*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29.12.2023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35228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55,16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56,97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62793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53,11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3,45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68,23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5818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37263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23643</TotalTime>
  <Words>1142</Words>
  <Application>Microsoft Office PowerPoint</Application>
  <PresentationFormat>Широкоэкранный</PresentationFormat>
  <Paragraphs>663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1009</cp:revision>
  <cp:lastPrinted>2023-10-06T02:12:00Z</cp:lastPrinted>
  <dcterms:created xsi:type="dcterms:W3CDTF">2020-12-04T06:58:51Z</dcterms:created>
  <dcterms:modified xsi:type="dcterms:W3CDTF">2023-12-28T22:19:05Z</dcterms:modified>
</cp:coreProperties>
</file>