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90741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48969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34023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846211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8,998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,7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7,340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16.08.2024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.08.2024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384008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67,25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74,80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911908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8,04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542283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56,43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7,35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72,06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78599"/>
              </p:ext>
            </p:extLst>
          </p:nvPr>
        </p:nvGraphicFramePr>
        <p:xfrm>
          <a:off x="116732" y="3471862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834660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65,1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590163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69,94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6732" y="6611779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27708</TotalTime>
  <Words>1032</Words>
  <Application>Microsoft Office PowerPoint</Application>
  <PresentationFormat>Широкоэкранный</PresentationFormat>
  <Paragraphs>534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1099</cp:revision>
  <cp:lastPrinted>2023-10-06T02:12:00Z</cp:lastPrinted>
  <dcterms:created xsi:type="dcterms:W3CDTF">2020-12-04T06:58:51Z</dcterms:created>
  <dcterms:modified xsi:type="dcterms:W3CDTF">2024-08-15T21:33:01Z</dcterms:modified>
</cp:coreProperties>
</file>