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85" r:id="rId3"/>
    <p:sldId id="286" r:id="rId4"/>
    <p:sldId id="287" r:id="rId5"/>
    <p:sldId id="282" r:id="rId6"/>
    <p:sldId id="284" r:id="rId7"/>
  </p:sldIdLst>
  <p:sldSz cx="12192000" cy="6858000"/>
  <p:notesSz cx="6815138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36" autoAdjust="0"/>
    <p:restoredTop sz="83953" autoAdjust="0"/>
  </p:normalViewPr>
  <p:slideViewPr>
    <p:cSldViewPr snapToGrid="0">
      <p:cViewPr varScale="1">
        <p:scale>
          <a:sx n="57" d="100"/>
          <a:sy n="57" d="100"/>
        </p:scale>
        <p:origin x="72" y="9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0335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16.08.2024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4600"/>
            <a:ext cx="5967412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41" tIns="45821" rIns="91641" bIns="4582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515" y="4787125"/>
            <a:ext cx="5452110" cy="3916740"/>
          </a:xfrm>
          <a:prstGeom prst="rect">
            <a:avLst/>
          </a:prstGeom>
        </p:spPr>
        <p:txBody>
          <a:bodyPr vert="horz" lIns="91641" tIns="45821" rIns="91641" bIns="4582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0335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0826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6412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39374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6412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04904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081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16.08.2024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16.08.2024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16.08.2024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16.08.2024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16.08.2024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16.08.2024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16.08.2024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16.08.2024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16.08.2024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16.08.2024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16.08.2024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16.08.2024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</a:t>
            </a:r>
            <a:r>
              <a:rPr lang="ru-RU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ДФО </a:t>
            </a:r>
          </a:p>
          <a:p>
            <a:r>
              <a:rPr lang="ru-RU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декабрь 2023 года</a:t>
            </a:r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текущий период 2024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2023 года и текущий период 2024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1907413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62,29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54,99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65,43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64,93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67,30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63,95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64,67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65,06</a:t>
                      </a:r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69,01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919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2023 года и текущий период 2024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6489696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62,64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65,84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56,46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60,39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503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2023 года и текущий период 2024 года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0340234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:a16="http://schemas.microsoft.com/office/drawing/2014/main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:a16="http://schemas.microsoft.com/office/drawing/2014/main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:a16="http://schemas.microsoft.com/office/drawing/2014/main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:a16="http://schemas.microsoft.com/office/drawing/2014/main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:a16="http://schemas.microsoft.com/office/drawing/2014/main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:a16="http://schemas.microsoft.com/office/drawing/2014/main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:a16="http://schemas.microsoft.com/office/drawing/2014/main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:a16="http://schemas.microsoft.com/office/drawing/2014/main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:a16="http://schemas.microsoft.com/office/drawing/2014/main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Нефтепродукт/субъект8188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74,57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71,68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81,08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64,92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76,37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79,28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82,12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65,38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76,22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70,40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70,22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70,86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86,29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72,95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82,42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65,78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71,50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86,22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83,04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76,85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71,08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71,72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79,55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86,49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317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4846211"/>
              </p:ext>
            </p:extLst>
          </p:nvPr>
        </p:nvGraphicFramePr>
        <p:xfrm>
          <a:off x="447471" y="1001949"/>
          <a:ext cx="11420274" cy="42633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:a16="http://schemas.microsoft.com/office/drawing/2014/main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:a16="http://schemas.microsoft.com/office/drawing/2014/main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:a16="http://schemas.microsoft.com/office/drawing/2014/main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:a16="http://schemas.microsoft.com/office/drawing/2014/main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:a16="http://schemas.microsoft.com/office/drawing/2014/main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:a16="http://schemas.microsoft.com/office/drawing/2014/main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:a16="http://schemas.microsoft.com/office/drawing/2014/main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225166"/>
                  </a:ext>
                </a:extLst>
              </a:tr>
              <a:tr h="6968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677633"/>
                  </a:ext>
                </a:extLst>
              </a:tr>
              <a:tr h="3413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8,998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0,418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60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,7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744809"/>
                  </a:ext>
                </a:extLst>
              </a:tr>
              <a:tr h="333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1,114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5,1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79,61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469662"/>
                  </a:ext>
                </a:extLst>
              </a:tr>
              <a:tr h="308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287190"/>
                  </a:ext>
                </a:extLst>
              </a:tr>
              <a:tr h="370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4,500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7,340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0,416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77,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16.08.2024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16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.08.2024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2384008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63,25</a:t>
                      </a:r>
                      <a:endParaRPr lang="ru-RU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79,00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67,25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74,00</a:t>
                      </a:r>
                    </a:p>
                  </a:txBody>
                  <a:tcPr marL="8372" marR="8372" marT="8372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74,80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88,50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87,50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87,50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8911908"/>
              </p:ext>
            </p:extLst>
          </p:nvPr>
        </p:nvGraphicFramePr>
        <p:xfrm>
          <a:off x="8046721" y="3579222"/>
          <a:ext cx="4087615" cy="2872378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85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4804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3678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3632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8,04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91,14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268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59,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88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96,95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279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76,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115,68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882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98,85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1542283"/>
              </p:ext>
            </p:extLst>
          </p:nvPr>
        </p:nvGraphicFramePr>
        <p:xfrm>
          <a:off x="8056606" y="408562"/>
          <a:ext cx="4077729" cy="3057449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644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015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АЗС независимых </a:t>
                      </a:r>
                      <a:r>
                        <a:rPr kumimoji="0" lang="ru-RU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нефтетрейдеров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2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718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56,43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6,33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328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57,15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7,35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328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70,68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72,06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710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7578599"/>
              </p:ext>
            </p:extLst>
          </p:nvPr>
        </p:nvGraphicFramePr>
        <p:xfrm>
          <a:off x="116732" y="3471862"/>
          <a:ext cx="3819542" cy="3005188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4041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958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76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493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853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610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156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0834660"/>
              </p:ext>
            </p:extLst>
          </p:nvPr>
        </p:nvGraphicFramePr>
        <p:xfrm>
          <a:off x="4069492" y="408562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</a:t>
                      </a: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65,1</a:t>
                      </a: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  <a:endParaRPr lang="en-US" sz="1400" b="1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79,61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77,</a:t>
                      </a: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99,00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4590163"/>
              </p:ext>
            </p:extLst>
          </p:nvPr>
        </p:nvGraphicFramePr>
        <p:xfrm>
          <a:off x="4021477" y="3528657"/>
          <a:ext cx="3936274" cy="3009832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3219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3842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отсутствуют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925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337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55,43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890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57,89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2755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69,94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91,90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482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116732" y="6611779"/>
            <a:ext cx="546788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</a:t>
            </a:r>
            <a:r>
              <a:rPr lang="en-US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данным, предоставляемым субъектами ДФО</a:t>
            </a:r>
            <a:endParaRPr lang="ru-RU" sz="1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4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27708</TotalTime>
  <Words>1032</Words>
  <Application>Microsoft Office PowerPoint</Application>
  <PresentationFormat>Широкоэкранный</PresentationFormat>
  <Paragraphs>534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Брагин Кирилл Валерьевич</cp:lastModifiedBy>
  <cp:revision>1099</cp:revision>
  <cp:lastPrinted>2023-10-06T02:12:00Z</cp:lastPrinted>
  <dcterms:created xsi:type="dcterms:W3CDTF">2020-12-04T06:58:51Z</dcterms:created>
  <dcterms:modified xsi:type="dcterms:W3CDTF">2024-08-15T21:33:01Z</dcterms:modified>
</cp:coreProperties>
</file>