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58" r:id="rId3"/>
    <p:sldId id="271" r:id="rId4"/>
    <p:sldId id="270" r:id="rId5"/>
    <p:sldId id="282" r:id="rId6"/>
    <p:sldId id="283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2204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7523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44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44715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01.09.2023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5852011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10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0165114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598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796495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2021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54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1636647"/>
              </p:ext>
            </p:extLst>
          </p:nvPr>
        </p:nvGraphicFramePr>
        <p:xfrm>
          <a:off x="447471" y="1001949"/>
          <a:ext cx="11420274" cy="42533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868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3,539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0,416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1,028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0,223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2,442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5,237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0,519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01.09.2023*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01.09.2023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1516667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 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56,60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59,60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64,00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86,20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93,00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013820"/>
              </p:ext>
            </p:extLst>
          </p:nvPr>
        </p:nvGraphicFramePr>
        <p:xfrm>
          <a:off x="8046721" y="3579222"/>
          <a:ext cx="4087615" cy="3254103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45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012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55,23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972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70,77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50663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230492"/>
              </p:ext>
            </p:extLst>
          </p:nvPr>
        </p:nvGraphicFramePr>
        <p:xfrm>
          <a:off x="8056606" y="408562"/>
          <a:ext cx="4077729" cy="3013907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264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 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60565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85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50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52,15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52,55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53,20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267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65,45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9680147"/>
              </p:ext>
            </p:extLst>
          </p:nvPr>
        </p:nvGraphicFramePr>
        <p:xfrm>
          <a:off x="116732" y="3569109"/>
          <a:ext cx="3819542" cy="3264216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419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60,00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638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667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9115703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55,98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56,80   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60,27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61,00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69,60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73,00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8244982"/>
              </p:ext>
            </p:extLst>
          </p:nvPr>
        </p:nvGraphicFramePr>
        <p:xfrm>
          <a:off x="4023360" y="3569110"/>
          <a:ext cx="3936274" cy="3264216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51,16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8219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53,39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73,90</a:t>
                      </a:r>
                      <a:endParaRPr lang="ru-RU" sz="1400" b="1" i="0" u="none" strike="noStrike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64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62,63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81,90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786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1443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22710</TotalTime>
  <Words>1004</Words>
  <Application>Microsoft Office PowerPoint</Application>
  <PresentationFormat>Широкоэкранный</PresentationFormat>
  <Paragraphs>531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Шестакова Кира Андреевна</cp:lastModifiedBy>
  <cp:revision>949</cp:revision>
  <cp:lastPrinted>2023-08-31T03:27:09Z</cp:lastPrinted>
  <dcterms:created xsi:type="dcterms:W3CDTF">2020-12-04T06:58:51Z</dcterms:created>
  <dcterms:modified xsi:type="dcterms:W3CDTF">2023-09-01T03:54:22Z</dcterms:modified>
</cp:coreProperties>
</file>