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2023 год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59123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2022045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2389186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23975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0,494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1,959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0,242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2,415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0,557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19.01.2024*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19.01.2024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255851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273887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73,47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817381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53,62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4,79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66,61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454185"/>
              </p:ext>
            </p:extLst>
          </p:nvPr>
        </p:nvGraphicFramePr>
        <p:xfrm>
          <a:off x="116732" y="3514145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629682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837263"/>
              </p:ext>
            </p:extLst>
          </p:nvPr>
        </p:nvGraphicFramePr>
        <p:xfrm>
          <a:off x="4045484" y="3526435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52,56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732" y="651645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23673</TotalTime>
  <Words>1174</Words>
  <Application>Microsoft Office PowerPoint</Application>
  <PresentationFormat>Широкоэкранный</PresentationFormat>
  <Paragraphs>697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1014</cp:revision>
  <cp:lastPrinted>2023-10-06T02:12:00Z</cp:lastPrinted>
  <dcterms:created xsi:type="dcterms:W3CDTF">2020-12-04T06:58:51Z</dcterms:created>
  <dcterms:modified xsi:type="dcterms:W3CDTF">2024-01-18T05:06:16Z</dcterms:modified>
</cp:coreProperties>
</file>