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9157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8413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2548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36866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8,260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59,2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28.06.2024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28.06.2024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0178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78,50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53679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4712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390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2212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74066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6732" y="6536267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27063</TotalTime>
  <Words>952</Words>
  <Application>Microsoft Office PowerPoint</Application>
  <PresentationFormat>Широкоэкранный</PresentationFormat>
  <Paragraphs>468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1079</cp:revision>
  <cp:lastPrinted>2023-10-06T02:12:00Z</cp:lastPrinted>
  <dcterms:created xsi:type="dcterms:W3CDTF">2020-12-04T06:58:51Z</dcterms:created>
  <dcterms:modified xsi:type="dcterms:W3CDTF">2024-06-27T21:39:44Z</dcterms:modified>
</cp:coreProperties>
</file>