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691576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784130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025484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636866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8,260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59,2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1,514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8,456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76,40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28.06.2024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28.06.2024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101787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62,40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74,35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78,50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753679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56,56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75,45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347127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54,95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4,84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70,61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529390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822125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674066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56,41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6732" y="6536267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27063</TotalTime>
  <Words>952</Words>
  <Application>Microsoft Office PowerPoint</Application>
  <PresentationFormat>Широкоэкранный</PresentationFormat>
  <Paragraphs>468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1079</cp:revision>
  <cp:lastPrinted>2023-10-06T02:12:00Z</cp:lastPrinted>
  <dcterms:created xsi:type="dcterms:W3CDTF">2020-12-04T06:58:51Z</dcterms:created>
  <dcterms:modified xsi:type="dcterms:W3CDTF">2024-06-27T21:39:44Z</dcterms:modified>
</cp:coreProperties>
</file>