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ДФО </a:t>
            </a:r>
          </a:p>
          <a:p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декабрь 2023 года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0283569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0138508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4737449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713119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4,838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0,436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1,10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0,242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4,500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3,207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0,431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20.0</a:t>
            </a:r>
            <a:r>
              <a:rPr lang="en-US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9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.2024*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20.09.2024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407546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63,25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74,00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90,40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87,50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87,50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462777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8,27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91,14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60,20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96,95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7,17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115,68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461313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</a:t>
                      </a: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57,37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70,76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72,11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211652"/>
              </p:ext>
            </p:extLst>
          </p:nvPr>
        </p:nvGraphicFramePr>
        <p:xfrm>
          <a:off x="112965" y="3536301"/>
          <a:ext cx="3819542" cy="3002187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017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49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3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88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49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07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151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81002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65,67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8,20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267883"/>
              </p:ext>
            </p:extLst>
          </p:nvPr>
        </p:nvGraphicFramePr>
        <p:xfrm>
          <a:off x="4021477" y="3528657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8,15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70,01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2965" y="6600016"/>
            <a:ext cx="546788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28022</TotalTime>
  <Words>1062</Words>
  <Application>Microsoft Office PowerPoint</Application>
  <PresentationFormat>Широкоэкранный</PresentationFormat>
  <Paragraphs>567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1111</cp:revision>
  <cp:lastPrinted>2023-10-06T02:12:00Z</cp:lastPrinted>
  <dcterms:created xsi:type="dcterms:W3CDTF">2020-12-04T06:58:51Z</dcterms:created>
  <dcterms:modified xsi:type="dcterms:W3CDTF">2024-09-19T07:26:55Z</dcterms:modified>
</cp:coreProperties>
</file>