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2835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3850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3744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13119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4,838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3,207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20.09.2024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0754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90,40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46277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8,27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60,20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61313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11652"/>
              </p:ext>
            </p:extLst>
          </p:nvPr>
        </p:nvGraphicFramePr>
        <p:xfrm>
          <a:off x="112965" y="3536301"/>
          <a:ext cx="3819542" cy="300218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1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4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8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4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0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1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100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65,67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67883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600016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28022</TotalTime>
  <Words>1062</Words>
  <Application>Microsoft Office PowerPoint</Application>
  <PresentationFormat>Широкоэкранный</PresentationFormat>
  <Paragraphs>567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1111</cp:revision>
  <cp:lastPrinted>2023-10-06T02:12:00Z</cp:lastPrinted>
  <dcterms:created xsi:type="dcterms:W3CDTF">2020-12-04T06:58:51Z</dcterms:created>
  <dcterms:modified xsi:type="dcterms:W3CDTF">2024-09-19T07:26:55Z</dcterms:modified>
</cp:coreProperties>
</file>