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802125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186411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1818636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497040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6,939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0,512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2,482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0,293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8,873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0,555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21.07.2023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21.07.2023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296304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54,60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57,60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68,20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78,00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817007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53,13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54,88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69,82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796249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51,37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52,17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62,59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65,45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635897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710652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50,51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66,90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22507</TotalTime>
  <Words>971</Words>
  <Application>Microsoft Office PowerPoint</Application>
  <PresentationFormat>Широкоэкранный</PresentationFormat>
  <Paragraphs>498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Середа Альбина Андреевна</cp:lastModifiedBy>
  <cp:revision>930</cp:revision>
  <cp:lastPrinted>2022-11-10T21:40:09Z</cp:lastPrinted>
  <dcterms:created xsi:type="dcterms:W3CDTF">2020-12-04T06:58:51Z</dcterms:created>
  <dcterms:modified xsi:type="dcterms:W3CDTF">2023-07-21T01:55:35Z</dcterms:modified>
</cp:coreProperties>
</file>