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28356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13850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73744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325219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3,103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0,563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1,153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5,472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,52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04.10.2024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04.10.2024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292242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90,40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97,00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221828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44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155434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**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56,83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57,43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72,11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855920"/>
              </p:ext>
            </p:extLst>
          </p:nvPr>
        </p:nvGraphicFramePr>
        <p:xfrm>
          <a:off x="112965" y="3536301"/>
          <a:ext cx="3819542" cy="2915301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3322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690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99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58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38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502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031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597621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6,05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427879"/>
              </p:ext>
            </p:extLst>
          </p:nvPr>
        </p:nvGraphicFramePr>
        <p:xfrm>
          <a:off x="4021477" y="3528657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485668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04.10.202</a:t>
            </a:r>
            <a:r>
              <a:rPr lang="en-US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28101</TotalTime>
  <Words>1086</Words>
  <Application>Microsoft Office PowerPoint</Application>
  <PresentationFormat>Широкоэкранный</PresentationFormat>
  <Paragraphs>568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1115</cp:revision>
  <cp:lastPrinted>2023-10-06T02:12:00Z</cp:lastPrinted>
  <dcterms:created xsi:type="dcterms:W3CDTF">2020-12-04T06:58:51Z</dcterms:created>
  <dcterms:modified xsi:type="dcterms:W3CDTF">2024-10-03T21:44:58Z</dcterms:modified>
</cp:coreProperties>
</file>