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35141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104670"/>
              </p:ext>
            </p:extLst>
          </p:nvPr>
        </p:nvGraphicFramePr>
        <p:xfrm>
          <a:off x="136186" y="680935"/>
          <a:ext cx="11887201" cy="604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78497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507091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8,854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0,596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1,884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0,322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4,140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0,689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17.03.2023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17.03.2023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0396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35431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976446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6446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553825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22194</TotalTime>
  <Words>837</Words>
  <Application>Microsoft Office PowerPoint</Application>
  <PresentationFormat>Широкоэкранный</PresentationFormat>
  <Paragraphs>361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881</cp:revision>
  <cp:lastPrinted>2022-11-10T21:40:09Z</cp:lastPrinted>
  <dcterms:created xsi:type="dcterms:W3CDTF">2020-12-04T06:58:51Z</dcterms:created>
  <dcterms:modified xsi:type="dcterms:W3CDTF">2023-03-16T21:38:41Z</dcterms:modified>
</cp:coreProperties>
</file>