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29.09.2023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88551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211781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39145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001654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1,263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5,803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29.09.2023*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29.09.2023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645540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9,60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62,60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929700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71,32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77640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791413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56,26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360910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23102</TotalTime>
  <Words>1066</Words>
  <Application>Microsoft Office PowerPoint</Application>
  <PresentationFormat>Широкоэкранный</PresentationFormat>
  <Paragraphs>564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970</cp:revision>
  <cp:lastPrinted>2023-09-07T04:02:21Z</cp:lastPrinted>
  <dcterms:created xsi:type="dcterms:W3CDTF">2020-12-04T06:58:51Z</dcterms:created>
  <dcterms:modified xsi:type="dcterms:W3CDTF">2023-09-28T22:10:42Z</dcterms:modified>
</cp:coreProperties>
</file>