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4885516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5211781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0391454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001654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2,028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0,339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1,263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0,234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5,803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80,50</a:t>
                      </a: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29.09.2023*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29.09.2023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645540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9,60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71,70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92,50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92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929700"/>
              </p:ext>
            </p:extLst>
          </p:nvPr>
        </p:nvGraphicFramePr>
        <p:xfrm>
          <a:off x="8046721" y="3579222"/>
          <a:ext cx="4087615" cy="3254103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45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53,73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1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55,48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7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71,32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5066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776402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52,89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64,82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65,45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680147"/>
              </p:ext>
            </p:extLst>
          </p:nvPr>
        </p:nvGraphicFramePr>
        <p:xfrm>
          <a:off x="116732" y="3569109"/>
          <a:ext cx="3819542" cy="3264216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419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638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791413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73,90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80,50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360910"/>
              </p:ext>
            </p:extLst>
          </p:nvPr>
        </p:nvGraphicFramePr>
        <p:xfrm>
          <a:off x="4023360" y="3569110"/>
          <a:ext cx="3936274" cy="3264216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82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53,52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73,90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64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64,44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786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23102</TotalTime>
  <Words>1066</Words>
  <Application>Microsoft Office PowerPoint</Application>
  <PresentationFormat>Широкоэкранный</PresentationFormat>
  <Paragraphs>564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Шестакова Кира Андреевна</cp:lastModifiedBy>
  <cp:revision>970</cp:revision>
  <cp:lastPrinted>2023-09-07T04:02:21Z</cp:lastPrinted>
  <dcterms:created xsi:type="dcterms:W3CDTF">2020-12-04T06:58:51Z</dcterms:created>
  <dcterms:modified xsi:type="dcterms:W3CDTF">2023-09-28T22:10:42Z</dcterms:modified>
</cp:coreProperties>
</file>