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 varScale="1">
        <p:scale>
          <a:sx n="78" d="100"/>
          <a:sy n="78" d="100"/>
        </p:scale>
        <p:origin x="4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2951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9953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4625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72,09                             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63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16.12.2022*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16.12..2022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5193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63,00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43034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3111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68314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8775"/>
              </p:ext>
            </p:extLst>
          </p:nvPr>
        </p:nvGraphicFramePr>
        <p:xfrm>
          <a:off x="12807950" y="833438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07950" y="833438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21598</TotalTime>
  <Words>1126</Words>
  <Application>Microsoft Office PowerPoint</Application>
  <PresentationFormat>Широкоэкранный</PresentationFormat>
  <Paragraphs>658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821</cp:revision>
  <cp:lastPrinted>2022-11-10T21:40:09Z</cp:lastPrinted>
  <dcterms:created xsi:type="dcterms:W3CDTF">2020-12-04T06:58:51Z</dcterms:created>
  <dcterms:modified xsi:type="dcterms:W3CDTF">2022-12-16T06:48:06Z</dcterms:modified>
</cp:coreProperties>
</file>