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3167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12520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131773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0639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5,917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0,678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0,383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22.03.2024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22.03.2024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2437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09202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24164</TotalTime>
  <Words>842</Words>
  <Application>Microsoft Office PowerPoint</Application>
  <PresentationFormat>Широкоэкранный</PresentationFormat>
  <Paragraphs>367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1035</cp:revision>
  <cp:lastPrinted>2023-10-06T02:12:00Z</cp:lastPrinted>
  <dcterms:created xsi:type="dcterms:W3CDTF">2020-12-04T06:58:51Z</dcterms:created>
  <dcterms:modified xsi:type="dcterms:W3CDTF">2024-03-21T23:11:58Z</dcterms:modified>
</cp:coreProperties>
</file>