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259437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6,873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13.10.2023*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13.10.2023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1894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GB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88252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1014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5732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139041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23339</TotalTime>
  <Words>1090</Words>
  <Application>Microsoft Office PowerPoint</Application>
  <PresentationFormat>Широкоэкранный</PresentationFormat>
  <Paragraphs>597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981</cp:revision>
  <cp:lastPrinted>2023-10-06T02:12:00Z</cp:lastPrinted>
  <dcterms:created xsi:type="dcterms:W3CDTF">2020-12-04T06:58:51Z</dcterms:created>
  <dcterms:modified xsi:type="dcterms:W3CDTF">2023-10-13T02:57:51Z</dcterms:modified>
</cp:coreProperties>
</file>