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77" d="100"/>
          <a:sy n="77" d="100"/>
        </p:scale>
        <p:origin x="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Microsoft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229518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29953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4625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=""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=""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=""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=""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=""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=""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=""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=""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=""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=""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=""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72,09                                                                                                                   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410195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=""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=""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=""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=""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=""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=""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=""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13.01.2022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13.01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.2022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1601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20722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311882"/>
              </p:ext>
            </p:extLst>
          </p:nvPr>
        </p:nvGraphicFramePr>
        <p:xfrm>
          <a:off x="4014652" y="3579222"/>
          <a:ext cx="3936274" cy="311347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69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568900"/>
              </p:ext>
            </p:extLst>
          </p:nvPr>
        </p:nvGraphicFramePr>
        <p:xfrm>
          <a:off x="13688794" y="927440"/>
          <a:ext cx="8128000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Лист" r:id="rId4" imgW="13144457" imgH="6276808" progId="Excel.Sheet.12">
                  <p:embed/>
                </p:oleObj>
              </mc:Choice>
              <mc:Fallback>
                <p:oleObj name="Лист" r:id="rId4" imgW="13144457" imgH="62768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688794" y="927440"/>
                        <a:ext cx="8128000" cy="388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21671</TotalTime>
  <Words>1122</Words>
  <Application>Microsoft Office PowerPoint</Application>
  <PresentationFormat>Широкоэкранный</PresentationFormat>
  <Paragraphs>656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834</cp:revision>
  <cp:lastPrinted>2022-11-10T21:40:09Z</cp:lastPrinted>
  <dcterms:created xsi:type="dcterms:W3CDTF">2020-12-04T06:58:51Z</dcterms:created>
  <dcterms:modified xsi:type="dcterms:W3CDTF">2023-01-12T21:30:02Z</dcterms:modified>
</cp:coreProperties>
</file>