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35141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10467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8497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916903"/>
              </p:ext>
            </p:extLst>
          </p:nvPr>
        </p:nvGraphicFramePr>
        <p:xfrm>
          <a:off x="447471" y="1001949"/>
          <a:ext cx="11420274" cy="42438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8,112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0,652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.04.2023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.04.2023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0239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53,10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55,10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57,30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0396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50220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740736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59,05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622654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52,32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22247</TotalTime>
  <Words>834</Words>
  <Application>Microsoft Office PowerPoint</Application>
  <PresentationFormat>Широкоэкранный</PresentationFormat>
  <Paragraphs>360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890</cp:revision>
  <cp:lastPrinted>2022-11-10T21:40:09Z</cp:lastPrinted>
  <dcterms:created xsi:type="dcterms:W3CDTF">2020-12-04T06:58:51Z</dcterms:created>
  <dcterms:modified xsi:type="dcterms:W3CDTF">2023-04-14T04:16:06Z</dcterms:modified>
</cp:coreProperties>
</file>