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2023 год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431671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125206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7131773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469543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5,527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0,502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0,403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0,211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1,728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0,498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74,42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12.04.2024*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12.04.2024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936576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571059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94,55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505901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53,62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4,79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66,61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66,61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68,63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313796"/>
              </p:ext>
            </p:extLst>
          </p:nvPr>
        </p:nvGraphicFramePr>
        <p:xfrm>
          <a:off x="116732" y="3514145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629682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74,42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378710"/>
              </p:ext>
            </p:extLst>
          </p:nvPr>
        </p:nvGraphicFramePr>
        <p:xfrm>
          <a:off x="4045484" y="3526435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73,50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66,22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6732" y="651645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24509</TotalTime>
  <Words>844</Words>
  <Application>Microsoft Office PowerPoint</Application>
  <PresentationFormat>Широкоэкранный</PresentationFormat>
  <Paragraphs>367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1043</cp:revision>
  <cp:lastPrinted>2023-10-06T02:12:00Z</cp:lastPrinted>
  <dcterms:created xsi:type="dcterms:W3CDTF">2020-12-04T06:58:51Z</dcterms:created>
  <dcterms:modified xsi:type="dcterms:W3CDTF">2024-04-11T05:45:03Z</dcterms:modified>
</cp:coreProperties>
</file>