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8" r:id="rId3"/>
    <p:sldId id="271" r:id="rId4"/>
    <p:sldId id="270" r:id="rId5"/>
    <p:sldId id="282" r:id="rId6"/>
    <p:sldId id="283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>
        <p:scale>
          <a:sx n="50" d="100"/>
          <a:sy n="50" d="100"/>
        </p:scale>
        <p:origin x="1464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2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75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4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47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2022года и текущий период 2023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1903249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=""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=""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=""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=""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=""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=""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=""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=""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=""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=""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=""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=""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=""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л/руб.)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2626398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=""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=""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=""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=""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=""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=""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=""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=""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=""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=""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=""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=""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=""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(л/руб.)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0872536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=""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=""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=""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=""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=""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=""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=""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=""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=""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=""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=""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=""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=""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(л/руб</a:t>
                      </a: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919626"/>
              </p:ext>
            </p:extLst>
          </p:nvPr>
        </p:nvGraphicFramePr>
        <p:xfrm>
          <a:off x="447471" y="1001949"/>
          <a:ext cx="11420274" cy="4253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=""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=""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=""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=""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=""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=""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=""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476225166"/>
                  </a:ext>
                </a:extLst>
              </a:tr>
              <a:tr h="68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2,841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0,499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0,806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0,221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4,637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0,234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78,00 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2,442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2,644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0,519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03.02.2023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03.02.2023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023905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=""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=""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=""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 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53,10</a:t>
                      </a:r>
                      <a:endParaRPr lang="ru-R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74,00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55,10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57,30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66,10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79,00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93,00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350670"/>
              </p:ext>
            </p:extLst>
          </p:nvPr>
        </p:nvGraphicFramePr>
        <p:xfrm>
          <a:off x="8046721" y="3579222"/>
          <a:ext cx="4087615" cy="3102247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=""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=""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="" xmlns:a16="http://schemas.microsoft.com/office/drawing/2014/main" val="485229573"/>
                    </a:ext>
                  </a:extLst>
                </a:gridCol>
              </a:tblGrid>
              <a:tr h="28461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3405301"/>
                  </a:ext>
                </a:extLst>
              </a:tr>
              <a:tr h="80069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5841540"/>
                  </a:ext>
                </a:extLst>
              </a:tr>
              <a:tr h="3507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7263368"/>
                  </a:ext>
                </a:extLst>
              </a:tr>
              <a:tr h="4142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51,68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3742143"/>
                  </a:ext>
                </a:extLst>
              </a:tr>
              <a:tr h="3824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53,38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7539080"/>
                  </a:ext>
                </a:extLst>
              </a:tr>
              <a:tr h="3787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63,57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093606"/>
                  </a:ext>
                </a:extLst>
              </a:tr>
              <a:tr h="4829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353469"/>
              </p:ext>
            </p:extLst>
          </p:nvPr>
        </p:nvGraphicFramePr>
        <p:xfrm>
          <a:off x="8056606" y="408562"/>
          <a:ext cx="4077729" cy="3013907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=""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=""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="" xmlns:a16="http://schemas.microsoft.com/office/drawing/2014/main" val="485229573"/>
                    </a:ext>
                  </a:extLst>
                </a:gridCol>
              </a:tblGrid>
              <a:tr h="26264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3405301"/>
                  </a:ext>
                </a:extLst>
              </a:tr>
              <a:tr h="6056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5841540"/>
                  </a:ext>
                </a:extLst>
              </a:tr>
              <a:tr h="258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7263368"/>
                  </a:ext>
                </a:extLst>
              </a:tr>
              <a:tr h="4650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51,03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374214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51,51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51,40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753908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64,10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0936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64,10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748567"/>
              </p:ext>
            </p:extLst>
          </p:nvPr>
        </p:nvGraphicFramePr>
        <p:xfrm>
          <a:off x="116732" y="3605348"/>
          <a:ext cx="3819542" cy="3227977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=""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=""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="" xmlns:a16="http://schemas.microsoft.com/office/drawing/2014/main" val="485229573"/>
                    </a:ext>
                  </a:extLst>
                </a:gridCol>
              </a:tblGrid>
              <a:tr h="26125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3405301"/>
                  </a:ext>
                </a:extLst>
              </a:tr>
              <a:tr h="88586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5841540"/>
                  </a:ext>
                </a:extLst>
              </a:tr>
              <a:tr h="2547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7263368"/>
                  </a:ext>
                </a:extLst>
              </a:tr>
              <a:tr h="4443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3742143"/>
                  </a:ext>
                </a:extLst>
              </a:tr>
              <a:tr h="461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7539080"/>
                  </a:ext>
                </a:extLst>
              </a:tr>
              <a:tr h="4586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093606"/>
                  </a:ext>
                </a:extLst>
              </a:tr>
              <a:tr h="461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4064461"/>
              </p:ext>
            </p:extLst>
          </p:nvPr>
        </p:nvGraphicFramePr>
        <p:xfrm>
          <a:off x="4036541" y="398835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=""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=""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=""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169517"/>
              </p:ext>
            </p:extLst>
          </p:nvPr>
        </p:nvGraphicFramePr>
        <p:xfrm>
          <a:off x="4014652" y="3579222"/>
          <a:ext cx="3936274" cy="3113472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=""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=""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="" xmlns:a16="http://schemas.microsoft.com/office/drawing/2014/main" val="485229573"/>
                    </a:ext>
                  </a:extLst>
                </a:gridCol>
              </a:tblGrid>
              <a:tr h="286196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3405301"/>
                  </a:ext>
                </a:extLst>
              </a:tr>
              <a:tr h="69819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присутствует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5841540"/>
                  </a:ext>
                </a:extLst>
              </a:tr>
              <a:tr h="2821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7263368"/>
                  </a:ext>
                </a:extLst>
              </a:tr>
              <a:tr h="4182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49,49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3742143"/>
                  </a:ext>
                </a:extLst>
              </a:tr>
              <a:tr h="4649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51,64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7539080"/>
                  </a:ext>
                </a:extLst>
              </a:tr>
              <a:tr h="3918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093606"/>
                  </a:ext>
                </a:extLst>
              </a:tr>
              <a:tr h="461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7772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44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21846</TotalTime>
  <Words>755</Words>
  <Application>Microsoft Office PowerPoint</Application>
  <PresentationFormat>Широкоэкранный</PresentationFormat>
  <Paragraphs>291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Обертынская Анна Григорьевна</cp:lastModifiedBy>
  <cp:revision>859</cp:revision>
  <cp:lastPrinted>2022-11-10T21:40:09Z</cp:lastPrinted>
  <dcterms:created xsi:type="dcterms:W3CDTF">2020-12-04T06:58:51Z</dcterms:created>
  <dcterms:modified xsi:type="dcterms:W3CDTF">2023-02-03T04:04:07Z</dcterms:modified>
</cp:coreProperties>
</file>