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>
        <p:scale>
          <a:sx n="50" d="100"/>
          <a:sy n="50" d="100"/>
        </p:scale>
        <p:origin x="146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9032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2639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725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91962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03.02.2023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390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57,30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350670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5346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06446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69517"/>
              </p:ext>
            </p:extLst>
          </p:nvPr>
        </p:nvGraphicFramePr>
        <p:xfrm>
          <a:off x="4014652" y="3579222"/>
          <a:ext cx="3936274" cy="311347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98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21846</TotalTime>
  <Words>755</Words>
  <Application>Microsoft Office PowerPoint</Application>
  <PresentationFormat>Широкоэкранный</PresentationFormat>
  <Paragraphs>291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859</cp:revision>
  <cp:lastPrinted>2022-11-10T21:40:09Z</cp:lastPrinted>
  <dcterms:created xsi:type="dcterms:W3CDTF">2020-12-04T06:58:51Z</dcterms:created>
  <dcterms:modified xsi:type="dcterms:W3CDTF">2023-02-03T04:04:07Z</dcterms:modified>
</cp:coreProperties>
</file>