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</a:t>
            </a:r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ДФО </a:t>
            </a:r>
          </a:p>
          <a:p>
            <a:r>
              <a:rPr 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декабрь 2023 года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283569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57,83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138508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60,39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73744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82,12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65,38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70,40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72,65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8575885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2,686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4,199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0,404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,78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18.10.2024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18.10.2024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249288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63,25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79,00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89,90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97,50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61705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69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96,95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115,68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55434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**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56,83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6,50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57,43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7,57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72,11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303657"/>
              </p:ext>
            </p:extLst>
          </p:nvPr>
        </p:nvGraphicFramePr>
        <p:xfrm>
          <a:off x="112965" y="3536301"/>
          <a:ext cx="3819542" cy="2915301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3322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smtClean="0">
                          <a:effectLst/>
                          <a:latin typeface="Times New Roman" panose="02020603050405020304" pitchFamily="18" charset="0"/>
                        </a:rPr>
                        <a:t>Чукотский АО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690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499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58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738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502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031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597621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6,05</a:t>
                      </a:r>
                      <a:endParaRPr lang="en-US" sz="1400" b="1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</a:t>
                      </a: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113326"/>
              </p:ext>
            </p:extLst>
          </p:nvPr>
        </p:nvGraphicFramePr>
        <p:xfrm>
          <a:off x="4021477" y="3528657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край**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77,50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2965" y="6485668"/>
            <a:ext cx="546788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данным, предоставляемым субъектами ДФО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965" y="6642844"/>
            <a:ext cx="5950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000" dirty="0" smtClean="0">
                <a:solidFill>
                  <a:prstClr val="black"/>
                </a:solidFill>
              </a:rPr>
              <a:t>*</a:t>
            </a:r>
            <a:r>
              <a:rPr lang="en-US" sz="1000" dirty="0" smtClean="0">
                <a:solidFill>
                  <a:prstClr val="black"/>
                </a:solidFill>
              </a:rPr>
              <a:t>*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18.10.202</a:t>
            </a:r>
            <a:r>
              <a:rPr lang="en-US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28119</TotalTime>
  <Words>1087</Words>
  <Application>Microsoft Office PowerPoint</Application>
  <PresentationFormat>Широкоэкранный</PresentationFormat>
  <Paragraphs>568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1119</cp:revision>
  <cp:lastPrinted>2023-10-06T02:12:00Z</cp:lastPrinted>
  <dcterms:created xsi:type="dcterms:W3CDTF">2020-12-04T06:58:51Z</dcterms:created>
  <dcterms:modified xsi:type="dcterms:W3CDTF">2024-10-18T05:04:03Z</dcterms:modified>
</cp:coreProperties>
</file>