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2125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64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8186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874598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2,258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0,286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04.08.2023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04.08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9630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8497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35897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72977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22523</TotalTime>
  <Words>971</Words>
  <Application>Microsoft Office PowerPoint</Application>
  <PresentationFormat>Широкоэкранный</PresentationFormat>
  <Paragraphs>498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933</cp:revision>
  <cp:lastPrinted>2022-11-10T21:40:09Z</cp:lastPrinted>
  <dcterms:created xsi:type="dcterms:W3CDTF">2020-12-04T06:58:51Z</dcterms:created>
  <dcterms:modified xsi:type="dcterms:W3CDTF">2023-08-03T20:53:45Z</dcterms:modified>
</cp:coreProperties>
</file>