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65" d="100"/>
          <a:sy n="65" d="100"/>
        </p:scale>
        <p:origin x="9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85290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373672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564918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25140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1,162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0,190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0,453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97,27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24.11.2023*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24.11.2023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052873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область*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81,85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56372"/>
              </p:ext>
            </p:extLst>
          </p:nvPr>
        </p:nvGraphicFramePr>
        <p:xfrm>
          <a:off x="8046721" y="3579222"/>
          <a:ext cx="4087615" cy="2836326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48367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87070"/>
              </p:ext>
            </p:extLst>
          </p:nvPr>
        </p:nvGraphicFramePr>
        <p:xfrm>
          <a:off x="116732" y="3499576"/>
          <a:ext cx="3819542" cy="2953080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39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497165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76,34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80,75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479379"/>
              </p:ext>
            </p:extLst>
          </p:nvPr>
        </p:nvGraphicFramePr>
        <p:xfrm>
          <a:off x="4023360" y="3569110"/>
          <a:ext cx="3936274" cy="2846438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53,52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284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6983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*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24.11.2023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23569</TotalTime>
  <Words>1097</Words>
  <Application>Microsoft Office PowerPoint</Application>
  <PresentationFormat>Широкоэкранный</PresentationFormat>
  <Paragraphs>598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993</cp:revision>
  <cp:lastPrinted>2023-10-06T02:12:00Z</cp:lastPrinted>
  <dcterms:created xsi:type="dcterms:W3CDTF">2020-12-04T06:58:51Z</dcterms:created>
  <dcterms:modified xsi:type="dcterms:W3CDTF">2023-11-24T04:47:51Z</dcterms:modified>
</cp:coreProperties>
</file>