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2023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431671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125206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7131773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341772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7,937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0,464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1,497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0,211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5,094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0,470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9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.03.2024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9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.03.2024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936576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633096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98408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53,62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4,79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66,61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935161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АО*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629682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325865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73,90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258" y="6516450"/>
            <a:ext cx="83628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 smtClean="0">
                <a:solidFill>
                  <a:prstClr val="black"/>
                </a:solidFill>
              </a:rPr>
              <a:t>*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дату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3.202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24453</TotalTime>
  <Words>866</Words>
  <Application>Microsoft Office PowerPoint</Application>
  <PresentationFormat>Широкоэкранный</PresentationFormat>
  <Paragraphs>368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1039</cp:revision>
  <cp:lastPrinted>2023-10-06T02:12:00Z</cp:lastPrinted>
  <dcterms:created xsi:type="dcterms:W3CDTF">2020-12-04T06:58:51Z</dcterms:created>
  <dcterms:modified xsi:type="dcterms:W3CDTF">2024-03-29T02:16:06Z</dcterms:modified>
</cp:coreProperties>
</file>