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80" d="100"/>
          <a:sy n="80" d="100"/>
        </p:scale>
        <p:origin x="34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1903249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xmlns="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xmlns="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xmlns="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xmlns="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xmlns="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xmlns="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xmlns="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xmlns="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xmlns="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xmlns="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л/руб.)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2626398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xmlns="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xmlns="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xmlns="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xmlns="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xmlns="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xmlns="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xmlns="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xmlns="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xmlns="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xmlns="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xmlns="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xmlns="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(л/руб.)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0872536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xmlns="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xmlns="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xmlns="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xmlns="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xmlns="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xmlns="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xmlns="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xmlns="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xmlns="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xmlns="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xmlns="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xmlns="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xmlns="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(л/руб</a:t>
                      </a: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919626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xmlns="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xmlns="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xmlns="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xmlns="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xmlns="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xmlns="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xmlns="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0,499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0,806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0,221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0,234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 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2,644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0,519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09.02.2023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09.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02.2023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023905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53,10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74,00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55,10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57,30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66,10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350670"/>
              </p:ext>
            </p:extLst>
          </p:nvPr>
        </p:nvGraphicFramePr>
        <p:xfrm>
          <a:off x="8046721" y="3579222"/>
          <a:ext cx="4087615" cy="3102247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8461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0069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3507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142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38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378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829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353469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51,03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51,51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64,10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64,10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748567"/>
              </p:ext>
            </p:extLst>
          </p:nvPr>
        </p:nvGraphicFramePr>
        <p:xfrm>
          <a:off x="116732" y="3605348"/>
          <a:ext cx="3819542" cy="3227977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6125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8586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547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44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4586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064461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169517"/>
              </p:ext>
            </p:extLst>
          </p:nvPr>
        </p:nvGraphicFramePr>
        <p:xfrm>
          <a:off x="4014652" y="3579222"/>
          <a:ext cx="3936274" cy="311347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8619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69819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присутствует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82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182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49,49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64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21855</TotalTime>
  <Words>755</Words>
  <Application>Microsoft Office PowerPoint</Application>
  <PresentationFormat>Широкоэкранный</PresentationFormat>
  <Paragraphs>291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Обертынская Анна Григорьевна</cp:lastModifiedBy>
  <cp:revision>860</cp:revision>
  <cp:lastPrinted>2022-11-10T21:40:09Z</cp:lastPrinted>
  <dcterms:created xsi:type="dcterms:W3CDTF">2020-12-04T06:58:51Z</dcterms:created>
  <dcterms:modified xsi:type="dcterms:W3CDTF">2023-02-10T04:29:36Z</dcterms:modified>
</cp:coreProperties>
</file>