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80" d="100"/>
          <a:sy n="80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9032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2639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725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1962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09.02.2023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5346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69517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21855</TotalTime>
  <Words>755</Words>
  <Application>Microsoft Office PowerPoint</Application>
  <PresentationFormat>Широкоэкранный</PresentationFormat>
  <Paragraphs>291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860</cp:revision>
  <cp:lastPrinted>2022-11-10T21:40:09Z</cp:lastPrinted>
  <dcterms:created xsi:type="dcterms:W3CDTF">2020-12-04T06:58:51Z</dcterms:created>
  <dcterms:modified xsi:type="dcterms:W3CDTF">2023-02-10T04:29:36Z</dcterms:modified>
</cp:coreProperties>
</file>